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7" r:id="rId2"/>
  </p:sldIdLst>
  <p:sldSz cx="6858000" cy="9144000" type="screen4x3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126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98FBDA8-11A9-4B9E-9D53-1EF846B401C1}" type="datetimeFigureOut">
              <a:rPr lang="es-MX" smtClean="0"/>
              <a:t>16/11/2017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C12C83-EA2F-4F9F-9DA0-AFCF89B1212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3732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16/11/2017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16/11/2017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16/11/2017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16/11/2017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Line 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71AF83BC-064C-42CC-A19F-A35857338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158875"/>
            <a:ext cx="4953000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578" tIns="38789" rIns="77578" bIns="38789">
            <a:spAutoFit/>
          </a:bodyPr>
          <a:lstStyle>
            <a:lvl1pPr algn="l" defTabSz="776288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387350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776288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163638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1550988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0081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4653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29225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3797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lvl="1" algn="just"/>
            <a:r>
              <a:rPr lang="es-ES_tradnl" altLang="es-MX" sz="1200">
                <a:latin typeface="Arial" charset="0"/>
              </a:rPr>
              <a:t>Se elabora cuando al alumno se le autoriza el ingreso a el Instituto.</a:t>
            </a:r>
          </a:p>
        </p:txBody>
      </p:sp>
      <p:sp>
        <p:nvSpPr>
          <p:cNvPr id="21" name="Text Box 5">
            <a:extLst>
              <a:ext uri="{FF2B5EF4-FFF2-40B4-BE49-F238E27FC236}">
                <a16:creationId xmlns:a16="http://schemas.microsoft.com/office/drawing/2014/main" id="{03F202CA-D4D7-4D3E-A573-A0C441C4B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763" y="695325"/>
            <a:ext cx="4105275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578" tIns="38789" rIns="77578" bIns="38789">
            <a:spAutoFit/>
          </a:bodyPr>
          <a:lstStyle>
            <a:lvl1pPr algn="l" defTabSz="776288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387350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776288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163638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1550988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0081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4653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29225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3797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es-ES_tradnl" altLang="es-MX" sz="1400" b="1">
                <a:latin typeface="Arial" charset="0"/>
              </a:rPr>
              <a:t>FICHA DE  INSCRIPCION</a:t>
            </a:r>
          </a:p>
        </p:txBody>
      </p:sp>
      <p:sp>
        <p:nvSpPr>
          <p:cNvPr id="22" name="Text Box 6">
            <a:extLst>
              <a:ext uri="{FF2B5EF4-FFF2-40B4-BE49-F238E27FC236}">
                <a16:creationId xmlns:a16="http://schemas.microsoft.com/office/drawing/2014/main" id="{D300C9EF-861E-4C70-B5AC-AAA30DD47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22338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578" tIns="38789" rIns="77578" bIns="38789">
            <a:spAutoFit/>
          </a:bodyPr>
          <a:lstStyle>
            <a:lvl1pPr algn="l" defTabSz="776288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387350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776288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163638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1550988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0081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4653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29225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3797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s-ES_tradnl" altLang="es-MX" sz="1400" b="1" i="1">
                <a:latin typeface="Arial" charset="0"/>
              </a:rPr>
              <a:t>Objetivo:</a:t>
            </a:r>
          </a:p>
        </p:txBody>
      </p:sp>
      <p:sp>
        <p:nvSpPr>
          <p:cNvPr id="23" name="Text Box 7">
            <a:extLst>
              <a:ext uri="{FF2B5EF4-FFF2-40B4-BE49-F238E27FC236}">
                <a16:creationId xmlns:a16="http://schemas.microsoft.com/office/drawing/2014/main" id="{3A8F7436-63EE-403C-84DA-5A1B4CF00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" y="95250"/>
            <a:ext cx="1506400" cy="309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578" tIns="38789" rIns="77578" bIns="38789">
            <a:spAutoFit/>
          </a:bodyPr>
          <a:lstStyle>
            <a:lvl1pPr algn="l" defTabSz="776288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387350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776288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163638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1550988" algn="l" defTabSz="776288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0081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4653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29225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379788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s-ES_tradnl" altLang="es-MX" sz="1500" b="1" dirty="0">
                <a:latin typeface="Arial" charset="0"/>
              </a:rPr>
              <a:t>IEC-AAS-01-06</a:t>
            </a:r>
          </a:p>
        </p:txBody>
      </p:sp>
      <p:sp>
        <p:nvSpPr>
          <p:cNvPr id="24" name="Line 13">
            <a:extLst>
              <a:ext uri="{FF2B5EF4-FFF2-40B4-BE49-F238E27FC236}">
                <a16:creationId xmlns:a16="http://schemas.microsoft.com/office/drawing/2014/main" id="{48B7FC36-E5D3-40ED-99B7-2CF8DB6187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4675" y="2311400"/>
            <a:ext cx="3043238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5" name="Line 14">
            <a:extLst>
              <a:ext uri="{FF2B5EF4-FFF2-40B4-BE49-F238E27FC236}">
                <a16:creationId xmlns:a16="http://schemas.microsoft.com/office/drawing/2014/main" id="{7979263C-457F-4DAC-8A09-276AE2DD7BA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4675" y="3040063"/>
            <a:ext cx="3043238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6" name="Line 15">
            <a:extLst>
              <a:ext uri="{FF2B5EF4-FFF2-40B4-BE49-F238E27FC236}">
                <a16:creationId xmlns:a16="http://schemas.microsoft.com/office/drawing/2014/main" id="{6B8FCBB2-7C76-473D-A880-4618DBFA56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4675" y="2311400"/>
            <a:ext cx="0" cy="728663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7" name="Line 16">
            <a:extLst>
              <a:ext uri="{FF2B5EF4-FFF2-40B4-BE49-F238E27FC236}">
                <a16:creationId xmlns:a16="http://schemas.microsoft.com/office/drawing/2014/main" id="{6220E103-7985-4615-8BEA-56FBC3BC5E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7913" y="2311400"/>
            <a:ext cx="0" cy="728663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8" name="Line 19">
            <a:extLst>
              <a:ext uri="{FF2B5EF4-FFF2-40B4-BE49-F238E27FC236}">
                <a16:creationId xmlns:a16="http://schemas.microsoft.com/office/drawing/2014/main" id="{1E1F2105-7051-441A-A552-D09EAFE5111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350" y="3111500"/>
            <a:ext cx="547211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9" name="Line 20">
            <a:extLst>
              <a:ext uri="{FF2B5EF4-FFF2-40B4-BE49-F238E27FC236}">
                <a16:creationId xmlns:a16="http://schemas.microsoft.com/office/drawing/2014/main" id="{AB228D18-8C26-463A-8B3F-7F755B9076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350" y="3565525"/>
            <a:ext cx="547211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0" name="Line 21">
            <a:extLst>
              <a:ext uri="{FF2B5EF4-FFF2-40B4-BE49-F238E27FC236}">
                <a16:creationId xmlns:a16="http://schemas.microsoft.com/office/drawing/2014/main" id="{DA812623-031A-4C23-B16A-D9919C5DE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350" y="3111500"/>
            <a:ext cx="0" cy="45402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1" name="Line 22">
            <a:extLst>
              <a:ext uri="{FF2B5EF4-FFF2-40B4-BE49-F238E27FC236}">
                <a16:creationId xmlns:a16="http://schemas.microsoft.com/office/drawing/2014/main" id="{FDE800AF-3190-411E-90C1-B3927EA3D0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3463" y="3111500"/>
            <a:ext cx="0" cy="45402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" name="Line 32">
            <a:extLst>
              <a:ext uri="{FF2B5EF4-FFF2-40B4-BE49-F238E27FC236}">
                <a16:creationId xmlns:a16="http://schemas.microsoft.com/office/drawing/2014/main" id="{4FCC1142-95CB-44F3-9C1A-01AD6917CC2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6250" y="3687763"/>
            <a:ext cx="5832475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3" name="Line 33">
            <a:extLst>
              <a:ext uri="{FF2B5EF4-FFF2-40B4-BE49-F238E27FC236}">
                <a16:creationId xmlns:a16="http://schemas.microsoft.com/office/drawing/2014/main" id="{71ABB21B-675E-4E8C-849A-A5196B8D5B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6250" y="5730875"/>
            <a:ext cx="5832475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" name="Line 34">
            <a:extLst>
              <a:ext uri="{FF2B5EF4-FFF2-40B4-BE49-F238E27FC236}">
                <a16:creationId xmlns:a16="http://schemas.microsoft.com/office/drawing/2014/main" id="{E9F4E6EA-2A22-4921-9729-05B88A2FBF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6250" y="3687763"/>
            <a:ext cx="0" cy="2043112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5" name="Line 35">
            <a:extLst>
              <a:ext uri="{FF2B5EF4-FFF2-40B4-BE49-F238E27FC236}">
                <a16:creationId xmlns:a16="http://schemas.microsoft.com/office/drawing/2014/main" id="{F1DB300B-1C4F-4DDF-8BCE-2682915199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8725" y="3687763"/>
            <a:ext cx="0" cy="2043112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6" name="Line 38">
            <a:extLst>
              <a:ext uri="{FF2B5EF4-FFF2-40B4-BE49-F238E27FC236}">
                <a16:creationId xmlns:a16="http://schemas.microsoft.com/office/drawing/2014/main" id="{BAF0BAFC-2025-453B-90FE-E1A31C04D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6975" y="6064250"/>
            <a:ext cx="45005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7" name="Line 39">
            <a:extLst>
              <a:ext uri="{FF2B5EF4-FFF2-40B4-BE49-F238E27FC236}">
                <a16:creationId xmlns:a16="http://schemas.microsoft.com/office/drawing/2014/main" id="{FC53043B-7EA5-451A-8D01-2C3B7A7DD64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6975" y="6265863"/>
            <a:ext cx="45005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8" name="Line 40">
            <a:extLst>
              <a:ext uri="{FF2B5EF4-FFF2-40B4-BE49-F238E27FC236}">
                <a16:creationId xmlns:a16="http://schemas.microsoft.com/office/drawing/2014/main" id="{2F1C2E52-CAD0-4428-9FA1-DEF250FB07C2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6975" y="6064250"/>
            <a:ext cx="0" cy="201613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9" name="Line 41">
            <a:extLst>
              <a:ext uri="{FF2B5EF4-FFF2-40B4-BE49-F238E27FC236}">
                <a16:creationId xmlns:a16="http://schemas.microsoft.com/office/drawing/2014/main" id="{D55FECED-29C2-4C98-9163-5B01D2E663B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7538" y="6064250"/>
            <a:ext cx="0" cy="201613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0" name="Line 45">
            <a:extLst>
              <a:ext uri="{FF2B5EF4-FFF2-40B4-BE49-F238E27FC236}">
                <a16:creationId xmlns:a16="http://schemas.microsoft.com/office/drawing/2014/main" id="{41A653E2-4581-41C8-9BE2-9429CCB29F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46188" y="6540500"/>
            <a:ext cx="4256087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1" name="Line 46">
            <a:extLst>
              <a:ext uri="{FF2B5EF4-FFF2-40B4-BE49-F238E27FC236}">
                <a16:creationId xmlns:a16="http://schemas.microsoft.com/office/drawing/2014/main" id="{1B12D83F-C592-4564-BB9A-2810038166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246188" y="6338888"/>
            <a:ext cx="0" cy="201612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2" name="Line 47">
            <a:extLst>
              <a:ext uri="{FF2B5EF4-FFF2-40B4-BE49-F238E27FC236}">
                <a16:creationId xmlns:a16="http://schemas.microsoft.com/office/drawing/2014/main" id="{3FABA73E-F53B-4063-9E41-1970B396EA7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2275" y="6338888"/>
            <a:ext cx="0" cy="201612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3" name="Line 49">
            <a:extLst>
              <a:ext uri="{FF2B5EF4-FFF2-40B4-BE49-F238E27FC236}">
                <a16:creationId xmlns:a16="http://schemas.microsoft.com/office/drawing/2014/main" id="{744C8CF6-363A-4FBB-9DA5-AFC1284E3F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9475" y="6540500"/>
            <a:ext cx="259715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4" name="Line 50">
            <a:extLst>
              <a:ext uri="{FF2B5EF4-FFF2-40B4-BE49-F238E27FC236}">
                <a16:creationId xmlns:a16="http://schemas.microsoft.com/office/drawing/2014/main" id="{5B31173E-C3E9-40ED-9E4B-F19E73A832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9475" y="6743700"/>
            <a:ext cx="259715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5" name="Line 51">
            <a:extLst>
              <a:ext uri="{FF2B5EF4-FFF2-40B4-BE49-F238E27FC236}">
                <a16:creationId xmlns:a16="http://schemas.microsoft.com/office/drawing/2014/main" id="{2602A7CF-F875-4109-BBF7-DD39776868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9475" y="6540500"/>
            <a:ext cx="0" cy="2032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6" name="Line 52">
            <a:extLst>
              <a:ext uri="{FF2B5EF4-FFF2-40B4-BE49-F238E27FC236}">
                <a16:creationId xmlns:a16="http://schemas.microsoft.com/office/drawing/2014/main" id="{094FCF08-CFA6-476F-A3F7-8586291429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6625" y="6540500"/>
            <a:ext cx="0" cy="2032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7" name="Line 54">
            <a:extLst>
              <a:ext uri="{FF2B5EF4-FFF2-40B4-BE49-F238E27FC236}">
                <a16:creationId xmlns:a16="http://schemas.microsoft.com/office/drawing/2014/main" id="{4D78A451-D5DE-4012-ADF3-19FA54AE76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3738" y="6778625"/>
            <a:ext cx="2949575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8" name="Line 55">
            <a:extLst>
              <a:ext uri="{FF2B5EF4-FFF2-40B4-BE49-F238E27FC236}">
                <a16:creationId xmlns:a16="http://schemas.microsoft.com/office/drawing/2014/main" id="{F489AB5C-7944-46BC-9CA5-ED1945C24A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3738" y="6981825"/>
            <a:ext cx="2949575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9" name="Line 56">
            <a:extLst>
              <a:ext uri="{FF2B5EF4-FFF2-40B4-BE49-F238E27FC236}">
                <a16:creationId xmlns:a16="http://schemas.microsoft.com/office/drawing/2014/main" id="{2CB3B85D-7364-4044-8227-F165814965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3738" y="6778625"/>
            <a:ext cx="0" cy="2032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50" name="Line 57">
            <a:extLst>
              <a:ext uri="{FF2B5EF4-FFF2-40B4-BE49-F238E27FC236}">
                <a16:creationId xmlns:a16="http://schemas.microsoft.com/office/drawing/2014/main" id="{DC8356A8-8A8D-4251-AA9B-66D7881D0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3313" y="6778625"/>
            <a:ext cx="0" cy="2032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51" name="Rectangle 10">
            <a:extLst>
              <a:ext uri="{FF2B5EF4-FFF2-40B4-BE49-F238E27FC236}">
                <a16:creationId xmlns:a16="http://schemas.microsoft.com/office/drawing/2014/main" id="{F9DB6F33-226A-4BDB-BFD7-89CE4595C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675" y="2797175"/>
            <a:ext cx="3043238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1000">
                <a:latin typeface="Tahoma" charset="0"/>
                <a:cs typeface="Arial" charset="0"/>
              </a:rPr>
              <a:t>FICHA DE INSCRIPCION</a:t>
            </a:r>
            <a:endParaRPr lang="es-ES" altLang="es-MX" sz="1800">
              <a:latin typeface="Tahoma" charset="0"/>
            </a:endParaRPr>
          </a:p>
        </p:txBody>
      </p:sp>
      <p:sp>
        <p:nvSpPr>
          <p:cNvPr id="52" name="Rectangle 11">
            <a:extLst>
              <a:ext uri="{FF2B5EF4-FFF2-40B4-BE49-F238E27FC236}">
                <a16:creationId xmlns:a16="http://schemas.microsoft.com/office/drawing/2014/main" id="{249AF55D-E56F-4BC6-A0D2-C6F4E1AD0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675" y="2554288"/>
            <a:ext cx="3043238" cy="24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1000">
                <a:latin typeface="Tahoma" charset="0"/>
                <a:cs typeface="Arial" charset="0"/>
              </a:rPr>
              <a:t>UNIDAD DE ANALISIS SOCIAL</a:t>
            </a:r>
            <a:endParaRPr lang="es-ES" altLang="es-MX" sz="1800">
              <a:latin typeface="Tahoma" charset="0"/>
            </a:endParaRPr>
          </a:p>
        </p:txBody>
      </p:sp>
      <p:sp>
        <p:nvSpPr>
          <p:cNvPr id="53" name="Rectangle 12">
            <a:extLst>
              <a:ext uri="{FF2B5EF4-FFF2-40B4-BE49-F238E27FC236}">
                <a16:creationId xmlns:a16="http://schemas.microsoft.com/office/drawing/2014/main" id="{D1C8CAA9-776F-4D37-B7C0-AB3E1F6D8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675" y="2311400"/>
            <a:ext cx="3043238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1000">
                <a:latin typeface="Tahoma" charset="0"/>
                <a:cs typeface="Arial" charset="0"/>
              </a:rPr>
              <a:t>INSTITUTO ESTATAL DE CIEGOS</a:t>
            </a:r>
            <a:endParaRPr lang="es-ES" altLang="es-MX" sz="1800">
              <a:latin typeface="Tahoma" charset="0"/>
            </a:endParaRPr>
          </a:p>
        </p:txBody>
      </p:sp>
      <p:sp>
        <p:nvSpPr>
          <p:cNvPr id="54" name="Rectangle 17">
            <a:extLst>
              <a:ext uri="{FF2B5EF4-FFF2-40B4-BE49-F238E27FC236}">
                <a16:creationId xmlns:a16="http://schemas.microsoft.com/office/drawing/2014/main" id="{D2833FC6-D80B-442C-A7EE-3010C2354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" y="3338513"/>
            <a:ext cx="5472113" cy="2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900">
                <a:latin typeface="Tahoma" charset="0"/>
              </a:rPr>
              <a:t>NOMBRE DEL ALUMNO:_________________________________________________________________</a:t>
            </a:r>
          </a:p>
        </p:txBody>
      </p:sp>
      <p:sp>
        <p:nvSpPr>
          <p:cNvPr id="55" name="Rectangle 18">
            <a:extLst>
              <a:ext uri="{FF2B5EF4-FFF2-40B4-BE49-F238E27FC236}">
                <a16:creationId xmlns:a16="http://schemas.microsoft.com/office/drawing/2014/main" id="{ED6E372C-1F36-44F1-AA02-E1234EF5A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" y="3111500"/>
            <a:ext cx="5472113" cy="22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 eaLnBrk="1" fontAlgn="b" hangingPunct="1"/>
            <a:r>
              <a:rPr lang="es-ES" altLang="es-MX" sz="900">
                <a:latin typeface="Tahoma" charset="0"/>
              </a:rPr>
              <a:t>                                                                                                     FECHA:__________________</a:t>
            </a:r>
          </a:p>
        </p:txBody>
      </p:sp>
      <p:sp>
        <p:nvSpPr>
          <p:cNvPr id="56" name="Rectangle 23">
            <a:extLst>
              <a:ext uri="{FF2B5EF4-FFF2-40B4-BE49-F238E27FC236}">
                <a16:creationId xmlns:a16="http://schemas.microsoft.com/office/drawing/2014/main" id="{CE0CBB00-23CA-4546-B9D1-2EAC79974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5503863"/>
            <a:ext cx="5832475" cy="2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900">
                <a:latin typeface="Tahoma" charset="0"/>
              </a:rPr>
              <a:t>NOMBRE DEL PADRE O TUTOR: __________________________________________________________</a:t>
            </a:r>
          </a:p>
        </p:txBody>
      </p:sp>
      <p:sp>
        <p:nvSpPr>
          <p:cNvPr id="57" name="Rectangle 24">
            <a:extLst>
              <a:ext uri="{FF2B5EF4-FFF2-40B4-BE49-F238E27FC236}">
                <a16:creationId xmlns:a16="http://schemas.microsoft.com/office/drawing/2014/main" id="{4E95008B-B71E-40EA-AE68-8C9DD15BA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5276850"/>
            <a:ext cx="5832475" cy="22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900">
                <a:latin typeface="Tahoma" charset="0"/>
              </a:rPr>
              <a:t>LUGAR DE PROCEDENCIA: ______________________________________________________________</a:t>
            </a:r>
          </a:p>
        </p:txBody>
      </p:sp>
      <p:sp>
        <p:nvSpPr>
          <p:cNvPr id="58" name="Rectangle 25">
            <a:extLst>
              <a:ext uri="{FF2B5EF4-FFF2-40B4-BE49-F238E27FC236}">
                <a16:creationId xmlns:a16="http://schemas.microsoft.com/office/drawing/2014/main" id="{8FCD655A-D489-47AA-B4FD-8D4C79CA3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5049838"/>
            <a:ext cx="5832475" cy="2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900">
                <a:latin typeface="Tahoma" charset="0"/>
              </a:rPr>
              <a:t>TELEFONO: ___________________________________CELULAR : _______________________________</a:t>
            </a:r>
          </a:p>
        </p:txBody>
      </p:sp>
      <p:sp>
        <p:nvSpPr>
          <p:cNvPr id="59" name="Rectangle 26">
            <a:extLst>
              <a:ext uri="{FF2B5EF4-FFF2-40B4-BE49-F238E27FC236}">
                <a16:creationId xmlns:a16="http://schemas.microsoft.com/office/drawing/2014/main" id="{D5EDBD2C-4D35-4E4F-AF0E-83546656C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4822825"/>
            <a:ext cx="5832475" cy="22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900">
                <a:latin typeface="Tahoma" charset="0"/>
              </a:rPr>
              <a:t>DOMICILIO: __________________________________________________________________________</a:t>
            </a:r>
          </a:p>
        </p:txBody>
      </p:sp>
      <p:sp>
        <p:nvSpPr>
          <p:cNvPr id="60" name="Rectangle 27">
            <a:extLst>
              <a:ext uri="{FF2B5EF4-FFF2-40B4-BE49-F238E27FC236}">
                <a16:creationId xmlns:a16="http://schemas.microsoft.com/office/drawing/2014/main" id="{64DCFD57-1A6B-43CF-9120-60A9D9BF8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4595813"/>
            <a:ext cx="5832475" cy="2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900">
                <a:latin typeface="Tahoma" charset="0"/>
              </a:rPr>
              <a:t>FEHCADE NACIMIENTO:___________________________________EDAD: ________________________</a:t>
            </a:r>
          </a:p>
        </p:txBody>
      </p:sp>
      <p:sp>
        <p:nvSpPr>
          <p:cNvPr id="61" name="Rectangle 28">
            <a:extLst>
              <a:ext uri="{FF2B5EF4-FFF2-40B4-BE49-F238E27FC236}">
                <a16:creationId xmlns:a16="http://schemas.microsoft.com/office/drawing/2014/main" id="{E1D8BA6B-FB1E-47D6-86A9-7949064A5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4368800"/>
            <a:ext cx="5832475" cy="22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900">
                <a:latin typeface="Tahoma" charset="0"/>
              </a:rPr>
              <a:t>DIAGNOSTICO MEDICO: ________________________________________________________________</a:t>
            </a:r>
          </a:p>
        </p:txBody>
      </p:sp>
      <p:sp>
        <p:nvSpPr>
          <p:cNvPr id="62" name="Rectangle 29">
            <a:extLst>
              <a:ext uri="{FF2B5EF4-FFF2-40B4-BE49-F238E27FC236}">
                <a16:creationId xmlns:a16="http://schemas.microsoft.com/office/drawing/2014/main" id="{CA160C87-4CE0-4572-8EEB-75E9F26B3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4141788"/>
            <a:ext cx="5832475" cy="2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900">
                <a:latin typeface="Tahoma" charset="0"/>
              </a:rPr>
              <a:t>FECHA DE INGRESO AL INSTITUTO: _______________________________________________________</a:t>
            </a:r>
          </a:p>
        </p:txBody>
      </p:sp>
      <p:sp>
        <p:nvSpPr>
          <p:cNvPr id="63" name="Rectangle 30">
            <a:extLst>
              <a:ext uri="{FF2B5EF4-FFF2-40B4-BE49-F238E27FC236}">
                <a16:creationId xmlns:a16="http://schemas.microsoft.com/office/drawing/2014/main" id="{6BF41F7A-9E04-4CD3-B460-2A45568F4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3914775"/>
            <a:ext cx="5832475" cy="22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900">
                <a:latin typeface="Tahoma" charset="0"/>
              </a:rPr>
              <a:t>CICLO ESCOLAR: ___________________________ GRADO: ___________________________________</a:t>
            </a:r>
          </a:p>
        </p:txBody>
      </p:sp>
      <p:sp>
        <p:nvSpPr>
          <p:cNvPr id="64" name="Rectangle 31">
            <a:extLst>
              <a:ext uri="{FF2B5EF4-FFF2-40B4-BE49-F238E27FC236}">
                <a16:creationId xmlns:a16="http://schemas.microsoft.com/office/drawing/2014/main" id="{6D572DEE-811C-4150-80B8-5D0DF50D5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3687763"/>
            <a:ext cx="5832475" cy="2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900">
                <a:latin typeface="Tahoma" charset="0"/>
              </a:rPr>
              <a:t>NUEVO INGRESO: ___________________________ REINGRESO: _______________________________</a:t>
            </a:r>
          </a:p>
        </p:txBody>
      </p:sp>
      <p:sp>
        <p:nvSpPr>
          <p:cNvPr id="65" name="Rectangle 37">
            <a:extLst>
              <a:ext uri="{FF2B5EF4-FFF2-40B4-BE49-F238E27FC236}">
                <a16:creationId xmlns:a16="http://schemas.microsoft.com/office/drawing/2014/main" id="{9DC5C6BA-E150-49BA-BC81-C26E26C55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963" y="6022975"/>
            <a:ext cx="2249487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800">
                <a:latin typeface="Tahoma" charset="0"/>
              </a:rPr>
              <a:t>ELABORO</a:t>
            </a:r>
            <a:r>
              <a:rPr lang="es-ES" altLang="es-MX" sz="600">
                <a:latin typeface="Tahoma" charset="0"/>
              </a:rPr>
              <a:t>:</a:t>
            </a:r>
          </a:p>
        </p:txBody>
      </p:sp>
      <p:sp>
        <p:nvSpPr>
          <p:cNvPr id="66" name="Rectangle 43">
            <a:extLst>
              <a:ext uri="{FF2B5EF4-FFF2-40B4-BE49-F238E27FC236}">
                <a16:creationId xmlns:a16="http://schemas.microsoft.com/office/drawing/2014/main" id="{87119D6C-4189-406F-8EF5-A12ADFE54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175" y="6297613"/>
            <a:ext cx="2130425" cy="2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800">
                <a:latin typeface="Tahoma" charset="0"/>
              </a:rPr>
              <a:t>__________________________</a:t>
            </a:r>
          </a:p>
        </p:txBody>
      </p:sp>
      <p:sp>
        <p:nvSpPr>
          <p:cNvPr id="67" name="Rectangle 48">
            <a:extLst>
              <a:ext uri="{FF2B5EF4-FFF2-40B4-BE49-F238E27FC236}">
                <a16:creationId xmlns:a16="http://schemas.microsoft.com/office/drawing/2014/main" id="{90DE0D26-EF4C-457D-A800-96844EA73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1850" y="6034088"/>
            <a:ext cx="2597150" cy="20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800">
                <a:latin typeface="Tahoma" charset="0"/>
              </a:rPr>
              <a:t>Vo. Bo.</a:t>
            </a:r>
          </a:p>
        </p:txBody>
      </p:sp>
      <p:sp>
        <p:nvSpPr>
          <p:cNvPr id="68" name="Rectangle 53">
            <a:extLst>
              <a:ext uri="{FF2B5EF4-FFF2-40B4-BE49-F238E27FC236}">
                <a16:creationId xmlns:a16="http://schemas.microsoft.com/office/drawing/2014/main" id="{B3A7364F-8E2F-4EAA-821A-EBA7942EF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6113" y="6272213"/>
            <a:ext cx="2949575" cy="20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fontAlgn="b" hangingPunct="1"/>
            <a:r>
              <a:rPr lang="es-ES" altLang="es-MX" sz="800">
                <a:latin typeface="Tahoma" charset="0"/>
              </a:rPr>
              <a:t>_______________________________</a:t>
            </a:r>
          </a:p>
        </p:txBody>
      </p:sp>
      <p:sp>
        <p:nvSpPr>
          <p:cNvPr id="69" name="Oval 61">
            <a:extLst>
              <a:ext uri="{FF2B5EF4-FFF2-40B4-BE49-F238E27FC236}">
                <a16:creationId xmlns:a16="http://schemas.microsoft.com/office/drawing/2014/main" id="{5F6CF443-91AE-4D6C-A63E-7B9C90A0A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3051175"/>
            <a:ext cx="268288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1</a:t>
            </a:r>
          </a:p>
        </p:txBody>
      </p:sp>
      <p:sp>
        <p:nvSpPr>
          <p:cNvPr id="70" name="Oval 62">
            <a:extLst>
              <a:ext uri="{FF2B5EF4-FFF2-40B4-BE49-F238E27FC236}">
                <a16:creationId xmlns:a16="http://schemas.microsoft.com/office/drawing/2014/main" id="{BF4F455E-7B14-405A-BDA9-CC8AA2425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9475" y="3308350"/>
            <a:ext cx="268288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 dirty="0">
                <a:latin typeface="Arial" charset="0"/>
              </a:rPr>
              <a:t>2</a:t>
            </a:r>
          </a:p>
        </p:txBody>
      </p:sp>
      <p:sp>
        <p:nvSpPr>
          <p:cNvPr id="71" name="Oval 63">
            <a:extLst>
              <a:ext uri="{FF2B5EF4-FFF2-40B4-BE49-F238E27FC236}">
                <a16:creationId xmlns:a16="http://schemas.microsoft.com/office/drawing/2014/main" id="{E281C1FD-9EFE-4FE4-9FA9-116852CA2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8338" y="3657600"/>
            <a:ext cx="268287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4</a:t>
            </a:r>
          </a:p>
        </p:txBody>
      </p:sp>
      <p:sp>
        <p:nvSpPr>
          <p:cNvPr id="72" name="Oval 64">
            <a:extLst>
              <a:ext uri="{FF2B5EF4-FFF2-40B4-BE49-F238E27FC236}">
                <a16:creationId xmlns:a16="http://schemas.microsoft.com/office/drawing/2014/main" id="{94C7466F-C0C4-4F5D-9D65-0A7189899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2825" y="3657600"/>
            <a:ext cx="268288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3</a:t>
            </a:r>
          </a:p>
        </p:txBody>
      </p:sp>
      <p:sp>
        <p:nvSpPr>
          <p:cNvPr id="73" name="Oval 65">
            <a:extLst>
              <a:ext uri="{FF2B5EF4-FFF2-40B4-BE49-F238E27FC236}">
                <a16:creationId xmlns:a16="http://schemas.microsoft.com/office/drawing/2014/main" id="{7D618817-22F6-4174-8128-62B55F3F2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188" y="3884613"/>
            <a:ext cx="268287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5</a:t>
            </a:r>
          </a:p>
        </p:txBody>
      </p:sp>
      <p:sp>
        <p:nvSpPr>
          <p:cNvPr id="74" name="Oval 66">
            <a:extLst>
              <a:ext uri="{FF2B5EF4-FFF2-40B4-BE49-F238E27FC236}">
                <a16:creationId xmlns:a16="http://schemas.microsoft.com/office/drawing/2014/main" id="{E13C6AA9-048B-45BD-887E-1B3DF5120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0050" y="3914775"/>
            <a:ext cx="268288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6</a:t>
            </a:r>
          </a:p>
        </p:txBody>
      </p:sp>
      <p:sp>
        <p:nvSpPr>
          <p:cNvPr id="75" name="Oval 67">
            <a:extLst>
              <a:ext uri="{FF2B5EF4-FFF2-40B4-BE49-F238E27FC236}">
                <a16:creationId xmlns:a16="http://schemas.microsoft.com/office/drawing/2014/main" id="{21B5E884-CF87-4124-9289-5C1B4FE2A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7175" y="4097338"/>
            <a:ext cx="268288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7</a:t>
            </a:r>
          </a:p>
        </p:txBody>
      </p:sp>
      <p:sp>
        <p:nvSpPr>
          <p:cNvPr id="76" name="Oval 68">
            <a:extLst>
              <a:ext uri="{FF2B5EF4-FFF2-40B4-BE49-F238E27FC236}">
                <a16:creationId xmlns:a16="http://schemas.microsoft.com/office/drawing/2014/main" id="{ACA33377-E89C-4C75-A45C-34CB5AD06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9475" y="4338638"/>
            <a:ext cx="268288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8</a:t>
            </a:r>
          </a:p>
        </p:txBody>
      </p:sp>
      <p:sp>
        <p:nvSpPr>
          <p:cNvPr id="77" name="Oval 69">
            <a:extLst>
              <a:ext uri="{FF2B5EF4-FFF2-40B4-BE49-F238E27FC236}">
                <a16:creationId xmlns:a16="http://schemas.microsoft.com/office/drawing/2014/main" id="{8BC1DE60-16AB-436B-8A0A-5DD46ABAE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7175" y="4562475"/>
            <a:ext cx="268288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9</a:t>
            </a:r>
          </a:p>
        </p:txBody>
      </p:sp>
      <p:sp>
        <p:nvSpPr>
          <p:cNvPr id="78" name="Oval 70">
            <a:extLst>
              <a:ext uri="{FF2B5EF4-FFF2-40B4-BE49-F238E27FC236}">
                <a16:creationId xmlns:a16="http://schemas.microsoft.com/office/drawing/2014/main" id="{594162B8-1614-4E0C-B17F-C2905AADF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4588" y="4562475"/>
            <a:ext cx="268287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10</a:t>
            </a:r>
          </a:p>
        </p:txBody>
      </p:sp>
      <p:sp>
        <p:nvSpPr>
          <p:cNvPr id="79" name="Oval 71">
            <a:extLst>
              <a:ext uri="{FF2B5EF4-FFF2-40B4-BE49-F238E27FC236}">
                <a16:creationId xmlns:a16="http://schemas.microsoft.com/office/drawing/2014/main" id="{C007C02A-5E92-4DD2-A087-7A62E5191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800600"/>
            <a:ext cx="268288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11</a:t>
            </a:r>
          </a:p>
        </p:txBody>
      </p:sp>
      <p:sp>
        <p:nvSpPr>
          <p:cNvPr id="80" name="Oval 72">
            <a:extLst>
              <a:ext uri="{FF2B5EF4-FFF2-40B4-BE49-F238E27FC236}">
                <a16:creationId xmlns:a16="http://schemas.microsoft.com/office/drawing/2014/main" id="{6EEA8463-9461-4258-8E92-E8946FF74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2825" y="5019675"/>
            <a:ext cx="268288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12</a:t>
            </a:r>
          </a:p>
        </p:txBody>
      </p:sp>
      <p:sp>
        <p:nvSpPr>
          <p:cNvPr id="81" name="Oval 73">
            <a:extLst>
              <a:ext uri="{FF2B5EF4-FFF2-40B4-BE49-F238E27FC236}">
                <a16:creationId xmlns:a16="http://schemas.microsoft.com/office/drawing/2014/main" id="{F6FDA53E-3D35-4047-8D2E-7296E51D4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8338" y="5019675"/>
            <a:ext cx="268287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13</a:t>
            </a:r>
          </a:p>
        </p:txBody>
      </p:sp>
      <p:sp>
        <p:nvSpPr>
          <p:cNvPr id="82" name="Oval 74">
            <a:extLst>
              <a:ext uri="{FF2B5EF4-FFF2-40B4-BE49-F238E27FC236}">
                <a16:creationId xmlns:a16="http://schemas.microsoft.com/office/drawing/2014/main" id="{61B9D35D-2FE7-4457-A585-9CE768668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7175" y="5246688"/>
            <a:ext cx="268288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14</a:t>
            </a:r>
          </a:p>
        </p:txBody>
      </p:sp>
      <p:sp>
        <p:nvSpPr>
          <p:cNvPr id="83" name="Oval 75">
            <a:extLst>
              <a:ext uri="{FF2B5EF4-FFF2-40B4-BE49-F238E27FC236}">
                <a16:creationId xmlns:a16="http://schemas.microsoft.com/office/drawing/2014/main" id="{0A3A79B3-9E69-449B-B708-28E6D5F70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3275" y="5481638"/>
            <a:ext cx="268288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15</a:t>
            </a:r>
          </a:p>
        </p:txBody>
      </p:sp>
      <p:sp>
        <p:nvSpPr>
          <p:cNvPr id="84" name="Oval 76">
            <a:extLst>
              <a:ext uri="{FF2B5EF4-FFF2-40B4-BE49-F238E27FC236}">
                <a16:creationId xmlns:a16="http://schemas.microsoft.com/office/drawing/2014/main" id="{A7C050B0-CC6D-40E6-BE3F-64A680FA0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300" y="6213475"/>
            <a:ext cx="268288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16</a:t>
            </a:r>
          </a:p>
        </p:txBody>
      </p:sp>
      <p:sp>
        <p:nvSpPr>
          <p:cNvPr id="85" name="Oval 77">
            <a:extLst>
              <a:ext uri="{FF2B5EF4-FFF2-40B4-BE49-F238E27FC236}">
                <a16:creationId xmlns:a16="http://schemas.microsoft.com/office/drawing/2014/main" id="{77DBB20F-6218-4F99-94DA-4DC03BC6C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088" y="6218238"/>
            <a:ext cx="268287" cy="257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altLang="es-MX" sz="1100">
                <a:latin typeface="Arial" charset="0"/>
              </a:rPr>
              <a:t>17</a:t>
            </a:r>
          </a:p>
        </p:txBody>
      </p:sp>
      <p:pic>
        <p:nvPicPr>
          <p:cNvPr id="86" name="7 Imagen" descr="C:\Users\IEC\AppData\Local\Microsoft\Windows\Temporary Internet Files\Content.Word\LOGO INSTITUTO DE CIEGOS COLOR-01.jpg">
            <a:extLst>
              <a:ext uri="{FF2B5EF4-FFF2-40B4-BE49-F238E27FC236}">
                <a16:creationId xmlns:a16="http://schemas.microsoft.com/office/drawing/2014/main" id="{1ADFC386-9D9A-4658-B8D5-F4372E006E1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10" y="1960127"/>
            <a:ext cx="1532501" cy="548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Imagen 86">
            <a:extLst>
              <a:ext uri="{FF2B5EF4-FFF2-40B4-BE49-F238E27FC236}">
                <a16:creationId xmlns:a16="http://schemas.microsoft.com/office/drawing/2014/main" id="{FBD2D6C3-1966-479B-A281-82EA0B759F2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43" y="1840331"/>
            <a:ext cx="970084" cy="93620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45900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115</Words>
  <Application>Microsoft Office PowerPoint</Application>
  <PresentationFormat>Presentación en pantalla 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IEC</dc:creator>
  <cp:lastModifiedBy>IEC3</cp:lastModifiedBy>
  <cp:revision>64</cp:revision>
  <cp:lastPrinted>2017-09-06T16:25:00Z</cp:lastPrinted>
  <dcterms:created xsi:type="dcterms:W3CDTF">2015-08-05T15:45:40Z</dcterms:created>
  <dcterms:modified xsi:type="dcterms:W3CDTF">2017-11-16T17:41:24Z</dcterms:modified>
</cp:coreProperties>
</file>